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Oswal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dgar sous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Oswald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17T16:54:06.958">
    <p:pos x="6000" y="0"/>
    <p:text>Sistema de permissões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35433c0b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35433c0b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35433c0b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35433c0b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5433c0b7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5433c0b7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35232d8a92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35232d8a92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35232d8a92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35232d8a92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35232d8a92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35232d8a92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35232d8a92_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35232d8a92_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5232d8a92_8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5232d8a92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Continuos Delivery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35433c0b7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35433c0b7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35232d8a92_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35232d8a92_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35232d8a9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35232d8a9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d6c7e10c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ad6c7e10c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Usando, por exemplo, a apresentação de exercícios na forma de jogos ou testes, fomentando o uso desta aplicação dentro e fora do contexto de sala de aula.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Desenvolver um ambiente de trabalho mais dinâmico em que alunos e docentes podem com mais facilidade trocar informações, consultar/submeter exercícios, gerir turmas de alunos, realizar testes e desafios na plataforma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35232d8a9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135232d8a9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51b2ab1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51b2ab1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35433c0b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35433c0b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Angular: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Oferece programação por componentes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a automatização na circularização de dados (two-way data binding)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Django: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Maior facilidade na modelação e manutenção da base de dados.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Fornece conteúdo nos mais diversos formatos (JSON, XML, etc…).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Possui alguns mecanismos de segurança.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Código escrito em Python, linguagem suportada por uma grande variedade de máquinas.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 API: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que um sistema faça pedidos ao servidor Django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Exige o uso de hipertexto, que se adapta muito bem, pois o cliente e o servidor são acoplados de forma muito fraca.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Não precisa de haver API fixa, o client só precisa de saber o URL inicial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35232d8a9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35232d8a9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Usamos nodejs porque é desenhado especificamente para aplicações web, é mais eficiente uma vez que normalmente só usa uma thread enquanto que python utiliza uma thread por cada conexão.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35433c0b7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35433c0b7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/>
          <p:nvPr>
            <p:ph type="ctrTitle"/>
          </p:nvPr>
        </p:nvSpPr>
        <p:spPr>
          <a:xfrm>
            <a:off x="729325" y="942025"/>
            <a:ext cx="4079700" cy="18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LEARNING</a:t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ELECTRONICS</a:t>
            </a:r>
            <a:endParaRPr sz="5000"/>
          </a:p>
        </p:txBody>
      </p:sp>
      <p:sp>
        <p:nvSpPr>
          <p:cNvPr id="509" name="Google Shape;509;p25"/>
          <p:cNvSpPr txBox="1"/>
          <p:nvPr>
            <p:ph idx="1" type="subTitle"/>
          </p:nvPr>
        </p:nvSpPr>
        <p:spPr>
          <a:xfrm>
            <a:off x="729325" y="2984596"/>
            <a:ext cx="2350500" cy="4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Milestone 4 - Transition</a:t>
            </a:r>
            <a:endParaRPr sz="1600"/>
          </a:p>
        </p:txBody>
      </p:sp>
      <p:sp>
        <p:nvSpPr>
          <p:cNvPr id="510" name="Google Shape;510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 txBox="1"/>
          <p:nvPr>
            <p:ph idx="1" type="subTitle"/>
          </p:nvPr>
        </p:nvSpPr>
        <p:spPr>
          <a:xfrm>
            <a:off x="720000" y="3385650"/>
            <a:ext cx="4448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Projeto em Engenharia de Computadores e Informática 2021/2022</a:t>
            </a:r>
            <a:endParaRPr sz="1600"/>
          </a:p>
        </p:txBody>
      </p:sp>
      <p:sp>
        <p:nvSpPr>
          <p:cNvPr id="694" name="Google Shape;694;p25"/>
          <p:cNvSpPr txBox="1"/>
          <p:nvPr>
            <p:ph idx="1" type="subTitle"/>
          </p:nvPr>
        </p:nvSpPr>
        <p:spPr>
          <a:xfrm>
            <a:off x="720000" y="4063050"/>
            <a:ext cx="4448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Regente: Professor José Moreira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METODOLOGIA: TIMELINE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725" y="988225"/>
            <a:ext cx="7322173" cy="39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DIFICULDADES GERAIS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9" name="Google Shape;819;p35"/>
          <p:cNvSpPr txBox="1"/>
          <p:nvPr/>
        </p:nvSpPr>
        <p:spPr>
          <a:xfrm>
            <a:off x="4935300" y="1390300"/>
            <a:ext cx="3753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SOLUÇÃO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Reunir com o co-coordenador para retirar feedback (cliente alvo como professor de UC de eletrónica)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Aprendizagem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autónoma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com o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auxílio do coordenador (professor em UC de Tecnologias Web)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35"/>
          <p:cNvSpPr txBox="1"/>
          <p:nvPr/>
        </p:nvSpPr>
        <p:spPr>
          <a:xfrm>
            <a:off x="720000" y="1390300"/>
            <a:ext cx="3667800" cy="4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Levantamento de requisitos e funcionalidades do sistema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Desenvolvimento de uma aplicação web e base de dados sem experiência prévia na modelação das mesmas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35"/>
          <p:cNvSpPr txBox="1"/>
          <p:nvPr/>
        </p:nvSpPr>
        <p:spPr>
          <a:xfrm>
            <a:off x="4298125" y="1908600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35"/>
          <p:cNvSpPr txBox="1"/>
          <p:nvPr/>
        </p:nvSpPr>
        <p:spPr>
          <a:xfrm>
            <a:off x="4298125" y="3022000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6"/>
          <p:cNvSpPr txBox="1"/>
          <p:nvPr>
            <p:ph type="title"/>
          </p:nvPr>
        </p:nvSpPr>
        <p:spPr>
          <a:xfrm>
            <a:off x="720000" y="540000"/>
            <a:ext cx="40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DIFICULDADES: TECNOLOGIAS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8" name="Google Shape;828;p36"/>
          <p:cNvSpPr txBox="1"/>
          <p:nvPr/>
        </p:nvSpPr>
        <p:spPr>
          <a:xfrm>
            <a:off x="4927575" y="1390300"/>
            <a:ext cx="37536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       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SOLUÇÃO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Leitura de documentação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Utilização de forms e conversão de imagem para um Blob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6"/>
          <p:cNvSpPr txBox="1"/>
          <p:nvPr/>
        </p:nvSpPr>
        <p:spPr>
          <a:xfrm>
            <a:off x="614250" y="1390300"/>
            <a:ext cx="3881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Integrar uma API num serviço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Angular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Comunicação com imagens entre o Angular e o Django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0" name="Google Shape;830;p36"/>
          <p:cNvPicPr preferRelativeResize="0"/>
          <p:nvPr/>
        </p:nvPicPr>
        <p:blipFill rotWithShape="1">
          <a:blip r:embed="rId3">
            <a:alphaModFix/>
          </a:blip>
          <a:srcRect b="7733" l="11286" r="12038" t="10339"/>
          <a:stretch/>
        </p:blipFill>
        <p:spPr>
          <a:xfrm>
            <a:off x="4848175" y="620600"/>
            <a:ext cx="361600" cy="38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75" y="620600"/>
            <a:ext cx="342603" cy="3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725" y="620600"/>
            <a:ext cx="386400" cy="3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6"/>
          <p:cNvSpPr txBox="1"/>
          <p:nvPr/>
        </p:nvSpPr>
        <p:spPr>
          <a:xfrm>
            <a:off x="4293350" y="1739050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4" name="Google Shape;834;p36"/>
          <p:cNvSpPr txBox="1"/>
          <p:nvPr/>
        </p:nvSpPr>
        <p:spPr>
          <a:xfrm>
            <a:off x="4293350" y="2610325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DIFICULDADES:</a:t>
            </a:r>
            <a:r>
              <a:rPr lang="en"/>
              <a:t> CIRCUIT SOLVER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0" name="Google Shape;840;p37"/>
          <p:cNvSpPr txBox="1"/>
          <p:nvPr/>
        </p:nvSpPr>
        <p:spPr>
          <a:xfrm>
            <a:off x="4936275" y="1390300"/>
            <a:ext cx="36114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SOLUÇÃO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Exploração do código e reunir com os ex-alunos que o desenvolveram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Migração do módulo de </a:t>
            </a:r>
            <a:r>
              <a:rPr i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2 para </a:t>
            </a:r>
            <a:r>
              <a:rPr i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i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Desenvolvimento das iterações sobre um mesmo circuito.</a:t>
            </a:r>
            <a:endParaRPr i="1"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37"/>
          <p:cNvSpPr txBox="1"/>
          <p:nvPr/>
        </p:nvSpPr>
        <p:spPr>
          <a:xfrm>
            <a:off x="762275" y="1390300"/>
            <a:ext cx="35619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PROBLEMA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Familiarização com o trabalho já desenvolvido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ntegração do módulo com a nossa plataforma</a:t>
            </a: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Gerar várias iterações sobre um mesmo circuito não se encontrava implementada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2" name="Google Shape;8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600" y="606425"/>
            <a:ext cx="439850" cy="4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7"/>
          <p:cNvSpPr txBox="1"/>
          <p:nvPr/>
        </p:nvSpPr>
        <p:spPr>
          <a:xfrm>
            <a:off x="4293350" y="1831575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37"/>
          <p:cNvSpPr txBox="1"/>
          <p:nvPr/>
        </p:nvSpPr>
        <p:spPr>
          <a:xfrm>
            <a:off x="4293350" y="2648875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Google Shape;845;p37"/>
          <p:cNvSpPr txBox="1"/>
          <p:nvPr/>
        </p:nvSpPr>
        <p:spPr>
          <a:xfrm>
            <a:off x="4293350" y="3404525"/>
            <a:ext cx="4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50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PRINCIPAIS</a:t>
            </a:r>
            <a:endParaRPr/>
          </a:p>
        </p:txBody>
      </p:sp>
      <p:sp>
        <p:nvSpPr>
          <p:cNvPr id="851" name="Google Shape;851;p38"/>
          <p:cNvSpPr txBox="1"/>
          <p:nvPr>
            <p:ph idx="1" type="subTitle"/>
          </p:nvPr>
        </p:nvSpPr>
        <p:spPr>
          <a:xfrm>
            <a:off x="1911888" y="17282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Criar Exerc</a:t>
            </a:r>
            <a:r>
              <a:rPr lang="en"/>
              <a:t>icio</a:t>
            </a:r>
            <a:endParaRPr/>
          </a:p>
        </p:txBody>
      </p:sp>
      <p:sp>
        <p:nvSpPr>
          <p:cNvPr id="852" name="Google Shape;852;p38"/>
          <p:cNvSpPr txBox="1"/>
          <p:nvPr>
            <p:ph idx="2" type="subTitle"/>
          </p:nvPr>
        </p:nvSpPr>
        <p:spPr>
          <a:xfrm>
            <a:off x="975700" y="2045675"/>
            <a:ext cx="32322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Manualmente, automático e através de um ficheiro Word</a:t>
            </a:r>
            <a:endParaRPr/>
          </a:p>
        </p:txBody>
      </p:sp>
      <p:sp>
        <p:nvSpPr>
          <p:cNvPr id="853" name="Google Shape;853;p38"/>
          <p:cNvSpPr txBox="1"/>
          <p:nvPr>
            <p:ph idx="3" type="subTitle"/>
          </p:nvPr>
        </p:nvSpPr>
        <p:spPr>
          <a:xfrm>
            <a:off x="1411003" y="2754950"/>
            <a:ext cx="279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este</a:t>
            </a:r>
            <a:endParaRPr/>
          </a:p>
        </p:txBody>
      </p:sp>
      <p:sp>
        <p:nvSpPr>
          <p:cNvPr id="854" name="Google Shape;854;p38"/>
          <p:cNvSpPr txBox="1"/>
          <p:nvPr>
            <p:ph idx="4" type="subTitle"/>
          </p:nvPr>
        </p:nvSpPr>
        <p:spPr>
          <a:xfrm>
            <a:off x="720000" y="3054850"/>
            <a:ext cx="35091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Criar, associar a turmas, ver pontuação do exame realizado pelos alunos</a:t>
            </a:r>
            <a:endParaRPr/>
          </a:p>
        </p:txBody>
      </p:sp>
      <p:sp>
        <p:nvSpPr>
          <p:cNvPr id="855" name="Google Shape;855;p38"/>
          <p:cNvSpPr txBox="1"/>
          <p:nvPr>
            <p:ph idx="5" type="subTitle"/>
          </p:nvPr>
        </p:nvSpPr>
        <p:spPr>
          <a:xfrm>
            <a:off x="4917563" y="1728236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Consultar Exercícios</a:t>
            </a:r>
            <a:endParaRPr/>
          </a:p>
        </p:txBody>
      </p:sp>
      <p:sp>
        <p:nvSpPr>
          <p:cNvPr id="856" name="Google Shape;856;p38"/>
          <p:cNvSpPr txBox="1"/>
          <p:nvPr>
            <p:ph idx="6" type="subTitle"/>
          </p:nvPr>
        </p:nvSpPr>
        <p:spPr>
          <a:xfrm>
            <a:off x="4936025" y="2028100"/>
            <a:ext cx="32676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Exercícios públicos na biblioteca ou exercícios associados a turmas</a:t>
            </a:r>
            <a:endParaRPr/>
          </a:p>
        </p:txBody>
      </p:sp>
      <p:sp>
        <p:nvSpPr>
          <p:cNvPr id="857" name="Google Shape;857;p38"/>
          <p:cNvSpPr txBox="1"/>
          <p:nvPr>
            <p:ph idx="7" type="subTitle"/>
          </p:nvPr>
        </p:nvSpPr>
        <p:spPr>
          <a:xfrm>
            <a:off x="1303303" y="3781700"/>
            <a:ext cx="29046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</a:t>
            </a:r>
            <a:r>
              <a:rPr lang="en"/>
              <a:t> de Turmas</a:t>
            </a:r>
            <a:endParaRPr/>
          </a:p>
        </p:txBody>
      </p:sp>
      <p:sp>
        <p:nvSpPr>
          <p:cNvPr id="858" name="Google Shape;858;p38"/>
          <p:cNvSpPr txBox="1"/>
          <p:nvPr>
            <p:ph idx="8" type="subTitle"/>
          </p:nvPr>
        </p:nvSpPr>
        <p:spPr>
          <a:xfrm>
            <a:off x="1062900" y="4081600"/>
            <a:ext cx="31662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Criação de turmas, gerir grupo de alunos e associar </a:t>
            </a:r>
            <a:r>
              <a:rPr lang="en"/>
              <a:t>exercícios</a:t>
            </a:r>
            <a:r>
              <a:rPr lang="en"/>
              <a:t> e testes</a:t>
            </a:r>
            <a:endParaRPr/>
          </a:p>
        </p:txBody>
      </p:sp>
      <p:sp>
        <p:nvSpPr>
          <p:cNvPr id="859" name="Google Shape;859;p38"/>
          <p:cNvSpPr txBox="1"/>
          <p:nvPr>
            <p:ph idx="9" type="subTitle"/>
          </p:nvPr>
        </p:nvSpPr>
        <p:spPr>
          <a:xfrm>
            <a:off x="4936102" y="2754950"/>
            <a:ext cx="279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Realizar Testes</a:t>
            </a:r>
            <a:endParaRPr/>
          </a:p>
        </p:txBody>
      </p:sp>
      <p:sp>
        <p:nvSpPr>
          <p:cNvPr id="860" name="Google Shape;860;p38"/>
          <p:cNvSpPr txBox="1"/>
          <p:nvPr>
            <p:ph idx="13" type="subTitle"/>
          </p:nvPr>
        </p:nvSpPr>
        <p:spPr>
          <a:xfrm>
            <a:off x="4936125" y="3054850"/>
            <a:ext cx="279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auto gerados pela plataforma</a:t>
            </a:r>
            <a:endParaRPr/>
          </a:p>
        </p:txBody>
      </p:sp>
      <p:sp>
        <p:nvSpPr>
          <p:cNvPr id="861" name="Google Shape;861;p38"/>
          <p:cNvSpPr txBox="1"/>
          <p:nvPr>
            <p:ph idx="14" type="subTitle"/>
          </p:nvPr>
        </p:nvSpPr>
        <p:spPr>
          <a:xfrm>
            <a:off x="4935978" y="3781675"/>
            <a:ext cx="279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Realização de jogos</a:t>
            </a:r>
            <a:endParaRPr/>
          </a:p>
        </p:txBody>
      </p:sp>
      <p:sp>
        <p:nvSpPr>
          <p:cNvPr id="862" name="Google Shape;862;p38"/>
          <p:cNvSpPr txBox="1"/>
          <p:nvPr>
            <p:ph idx="15" type="subTitle"/>
          </p:nvPr>
        </p:nvSpPr>
        <p:spPr>
          <a:xfrm>
            <a:off x="4936027" y="4081600"/>
            <a:ext cx="279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Jogo 1vs1 sobre perguntas relacionadas com </a:t>
            </a:r>
            <a:r>
              <a:rPr lang="en"/>
              <a:t>eletrônica</a:t>
            </a:r>
            <a:endParaRPr/>
          </a:p>
        </p:txBody>
      </p:sp>
      <p:sp>
        <p:nvSpPr>
          <p:cNvPr id="863" name="Google Shape;863;p38"/>
          <p:cNvSpPr txBox="1"/>
          <p:nvPr/>
        </p:nvSpPr>
        <p:spPr>
          <a:xfrm>
            <a:off x="1665650" y="1227700"/>
            <a:ext cx="25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Funcionalidades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Docente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4" name="Google Shape;864;p38"/>
          <p:cNvSpPr txBox="1"/>
          <p:nvPr/>
        </p:nvSpPr>
        <p:spPr>
          <a:xfrm>
            <a:off x="4935975" y="1227700"/>
            <a:ext cx="254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Funcionalidades Aluno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65" name="Google Shape;865;p38"/>
          <p:cNvCxnSpPr/>
          <p:nvPr/>
        </p:nvCxnSpPr>
        <p:spPr>
          <a:xfrm>
            <a:off x="1966400" y="1665600"/>
            <a:ext cx="214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38"/>
          <p:cNvCxnSpPr/>
          <p:nvPr/>
        </p:nvCxnSpPr>
        <p:spPr>
          <a:xfrm>
            <a:off x="5004125" y="1665600"/>
            <a:ext cx="2143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9"/>
          <p:cNvSpPr txBox="1"/>
          <p:nvPr>
            <p:ph type="title"/>
          </p:nvPr>
        </p:nvSpPr>
        <p:spPr>
          <a:xfrm>
            <a:off x="2235000" y="959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872" name="Google Shape;8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650" y="2924125"/>
            <a:ext cx="1092700" cy="1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ADICIONAIS</a:t>
            </a:r>
            <a:endParaRPr/>
          </a:p>
        </p:txBody>
      </p:sp>
      <p:sp>
        <p:nvSpPr>
          <p:cNvPr id="878" name="Google Shape;878;p40"/>
          <p:cNvSpPr txBox="1"/>
          <p:nvPr>
            <p:ph idx="1" type="subTitle"/>
          </p:nvPr>
        </p:nvSpPr>
        <p:spPr>
          <a:xfrm>
            <a:off x="17157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Verificações por email</a:t>
            </a:r>
            <a:endParaRPr/>
          </a:p>
        </p:txBody>
      </p:sp>
      <p:sp>
        <p:nvSpPr>
          <p:cNvPr id="879" name="Google Shape;879;p40"/>
          <p:cNvSpPr txBox="1"/>
          <p:nvPr>
            <p:ph idx="2" type="subTitle"/>
          </p:nvPr>
        </p:nvSpPr>
        <p:spPr>
          <a:xfrm>
            <a:off x="17162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Registo, remover e mudar password</a:t>
            </a:r>
            <a:endParaRPr/>
          </a:p>
        </p:txBody>
      </p:sp>
      <p:sp>
        <p:nvSpPr>
          <p:cNvPr id="880" name="Google Shape;880;p40"/>
          <p:cNvSpPr txBox="1"/>
          <p:nvPr>
            <p:ph idx="3" type="subTitle"/>
          </p:nvPr>
        </p:nvSpPr>
        <p:spPr>
          <a:xfrm>
            <a:off x="17157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Editar exercícios</a:t>
            </a:r>
            <a:endParaRPr/>
          </a:p>
        </p:txBody>
      </p:sp>
      <p:sp>
        <p:nvSpPr>
          <p:cNvPr id="881" name="Google Shape;881;p40"/>
          <p:cNvSpPr txBox="1"/>
          <p:nvPr>
            <p:ph idx="4" type="subTitle"/>
          </p:nvPr>
        </p:nvSpPr>
        <p:spPr>
          <a:xfrm>
            <a:off x="17160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Exercícios criados pelo </a:t>
            </a:r>
            <a:r>
              <a:rPr lang="en"/>
              <a:t>utilizador</a:t>
            </a:r>
            <a:r>
              <a:rPr lang="en"/>
              <a:t> (Professor)</a:t>
            </a:r>
            <a:endParaRPr/>
          </a:p>
        </p:txBody>
      </p:sp>
      <p:sp>
        <p:nvSpPr>
          <p:cNvPr id="882" name="Google Shape;882;p40"/>
          <p:cNvSpPr txBox="1"/>
          <p:nvPr>
            <p:ph idx="5" type="subTitle"/>
          </p:nvPr>
        </p:nvSpPr>
        <p:spPr>
          <a:xfrm>
            <a:off x="51111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e Logout seguros</a:t>
            </a:r>
            <a:endParaRPr/>
          </a:p>
        </p:txBody>
      </p:sp>
      <p:sp>
        <p:nvSpPr>
          <p:cNvPr id="883" name="Google Shape;883;p40"/>
          <p:cNvSpPr txBox="1"/>
          <p:nvPr>
            <p:ph idx="6" type="subTitle"/>
          </p:nvPr>
        </p:nvSpPr>
        <p:spPr>
          <a:xfrm>
            <a:off x="5111225" y="1799500"/>
            <a:ext cx="36243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Informações devidamente protegidas</a:t>
            </a:r>
            <a:endParaRPr/>
          </a:p>
        </p:txBody>
      </p:sp>
      <p:sp>
        <p:nvSpPr>
          <p:cNvPr id="884" name="Google Shape;884;p40"/>
          <p:cNvSpPr txBox="1"/>
          <p:nvPr>
            <p:ph idx="7" type="subTitle"/>
          </p:nvPr>
        </p:nvSpPr>
        <p:spPr>
          <a:xfrm>
            <a:off x="17157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Editar Testes</a:t>
            </a:r>
            <a:endParaRPr/>
          </a:p>
        </p:txBody>
      </p:sp>
      <p:sp>
        <p:nvSpPr>
          <p:cNvPr id="885" name="Google Shape;885;p40"/>
          <p:cNvSpPr txBox="1"/>
          <p:nvPr>
            <p:ph idx="8" type="subTitle"/>
          </p:nvPr>
        </p:nvSpPr>
        <p:spPr>
          <a:xfrm>
            <a:off x="17162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criados pelo utilizador (Professor)</a:t>
            </a:r>
            <a:endParaRPr/>
          </a:p>
        </p:txBody>
      </p:sp>
      <p:sp>
        <p:nvSpPr>
          <p:cNvPr id="886" name="Google Shape;886;p40"/>
          <p:cNvSpPr txBox="1"/>
          <p:nvPr>
            <p:ph idx="9" type="subTitle"/>
          </p:nvPr>
        </p:nvSpPr>
        <p:spPr>
          <a:xfrm>
            <a:off x="51109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Alterar Perfil</a:t>
            </a:r>
            <a:endParaRPr/>
          </a:p>
        </p:txBody>
      </p:sp>
      <p:sp>
        <p:nvSpPr>
          <p:cNvPr id="887" name="Google Shape;887;p40"/>
          <p:cNvSpPr txBox="1"/>
          <p:nvPr>
            <p:ph idx="13" type="subTitle"/>
          </p:nvPr>
        </p:nvSpPr>
        <p:spPr>
          <a:xfrm>
            <a:off x="51113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pessoais, imagem de perfil e palavra-passe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FINAIS</a:t>
            </a:r>
            <a:endParaRPr/>
          </a:p>
        </p:txBody>
      </p:sp>
      <p:sp>
        <p:nvSpPr>
          <p:cNvPr id="893" name="Google Shape;893;p41"/>
          <p:cNvSpPr txBox="1"/>
          <p:nvPr>
            <p:ph idx="1" type="body"/>
          </p:nvPr>
        </p:nvSpPr>
        <p:spPr>
          <a:xfrm>
            <a:off x="720000" y="1534275"/>
            <a:ext cx="52143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Apesar de não estar totalmente finalizada, a nossa plataforma já tem as funcionalidades essenciais.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A nossa plataforma pode ser usada como complemento a plataformas como o eLearning.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Já foi realizado o </a:t>
            </a:r>
            <a:r>
              <a:rPr i="1" lang="en" sz="1700"/>
              <a:t>D</a:t>
            </a:r>
            <a:r>
              <a:rPr i="1" lang="en" sz="1700"/>
              <a:t>eploy</a:t>
            </a:r>
            <a:r>
              <a:rPr lang="en" sz="1700"/>
              <a:t> do projeto em Docker para facilmente distribuir o nosso projeto em vários servidores (por ex: um servidor por cada universidade).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94" name="Google Shape;8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250" y="1625145"/>
            <a:ext cx="2250750" cy="17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 FUTURO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2"/>
          <p:cNvSpPr txBox="1"/>
          <p:nvPr>
            <p:ph idx="1" type="body"/>
          </p:nvPr>
        </p:nvSpPr>
        <p:spPr>
          <a:xfrm>
            <a:off x="720000" y="976825"/>
            <a:ext cx="7890600" cy="27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Adicionar os algoritmos e estatísticas de identificação de dificuldades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Uma simulação de um jogo de tabuleiro com visuais 3D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Iterações dos exercícios adicionados por meio automático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Realização de um sistema de notificações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3"/>
          <p:cNvSpPr txBox="1"/>
          <p:nvPr>
            <p:ph type="title"/>
          </p:nvPr>
        </p:nvSpPr>
        <p:spPr>
          <a:xfrm>
            <a:off x="720000" y="1340850"/>
            <a:ext cx="770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DISCUSSÃO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700" name="Google Shape;700;p26"/>
          <p:cNvSpPr txBox="1"/>
          <p:nvPr>
            <p:ph idx="1" type="subTitle"/>
          </p:nvPr>
        </p:nvSpPr>
        <p:spPr>
          <a:xfrm>
            <a:off x="719600" y="16944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</a:t>
            </a:r>
            <a:endParaRPr/>
          </a:p>
        </p:txBody>
      </p:sp>
      <p:sp>
        <p:nvSpPr>
          <p:cNvPr id="701" name="Google Shape;701;p26"/>
          <p:cNvSpPr txBox="1"/>
          <p:nvPr>
            <p:ph idx="2" type="title"/>
          </p:nvPr>
        </p:nvSpPr>
        <p:spPr>
          <a:xfrm>
            <a:off x="1329200" y="12421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2" name="Google Shape;702;p26"/>
          <p:cNvSpPr txBox="1"/>
          <p:nvPr>
            <p:ph idx="4" type="subTitle"/>
          </p:nvPr>
        </p:nvSpPr>
        <p:spPr>
          <a:xfrm>
            <a:off x="2427200" y="16944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703" name="Google Shape;703;p26"/>
          <p:cNvSpPr txBox="1"/>
          <p:nvPr>
            <p:ph idx="5" type="title"/>
          </p:nvPr>
        </p:nvSpPr>
        <p:spPr>
          <a:xfrm>
            <a:off x="3036725" y="12421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4" name="Google Shape;704;p26"/>
          <p:cNvSpPr txBox="1"/>
          <p:nvPr>
            <p:ph idx="7" type="subTitle"/>
          </p:nvPr>
        </p:nvSpPr>
        <p:spPr>
          <a:xfrm>
            <a:off x="4363950" y="1852600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 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Objetivos</a:t>
            </a:r>
            <a:endParaRPr/>
          </a:p>
        </p:txBody>
      </p:sp>
      <p:sp>
        <p:nvSpPr>
          <p:cNvPr id="705" name="Google Shape;705;p26"/>
          <p:cNvSpPr txBox="1"/>
          <p:nvPr>
            <p:ph idx="8" type="title"/>
          </p:nvPr>
        </p:nvSpPr>
        <p:spPr>
          <a:xfrm>
            <a:off x="4973400" y="12421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6" name="Google Shape;706;p26"/>
          <p:cNvSpPr txBox="1"/>
          <p:nvPr>
            <p:ph idx="13" type="subTitle"/>
          </p:nvPr>
        </p:nvSpPr>
        <p:spPr>
          <a:xfrm>
            <a:off x="6259300" y="169442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707" name="Google Shape;707;p26"/>
          <p:cNvSpPr txBox="1"/>
          <p:nvPr>
            <p:ph idx="14" type="title"/>
          </p:nvPr>
        </p:nvSpPr>
        <p:spPr>
          <a:xfrm>
            <a:off x="6875550" y="124213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8" name="Google Shape;708;p26"/>
          <p:cNvSpPr txBox="1"/>
          <p:nvPr>
            <p:ph idx="16" type="subTitle"/>
          </p:nvPr>
        </p:nvSpPr>
        <p:spPr>
          <a:xfrm>
            <a:off x="719600" y="298222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709" name="Google Shape;709;p26"/>
          <p:cNvSpPr txBox="1"/>
          <p:nvPr>
            <p:ph idx="17" type="title"/>
          </p:nvPr>
        </p:nvSpPr>
        <p:spPr>
          <a:xfrm>
            <a:off x="1329200" y="24960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10" name="Google Shape;710;p26"/>
          <p:cNvSpPr txBox="1"/>
          <p:nvPr>
            <p:ph idx="19" type="subTitle"/>
          </p:nvPr>
        </p:nvSpPr>
        <p:spPr>
          <a:xfrm>
            <a:off x="6259450" y="29822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711" name="Google Shape;711;p26"/>
          <p:cNvSpPr txBox="1"/>
          <p:nvPr>
            <p:ph idx="20" type="title"/>
          </p:nvPr>
        </p:nvSpPr>
        <p:spPr>
          <a:xfrm>
            <a:off x="6868900" y="24960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712" name="Google Shape;712;p26"/>
          <p:cNvSpPr txBox="1"/>
          <p:nvPr>
            <p:ph idx="16" type="subTitle"/>
          </p:nvPr>
        </p:nvSpPr>
        <p:spPr>
          <a:xfrm>
            <a:off x="2661950" y="3026177"/>
            <a:ext cx="1847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56C4"/>
                </a:solidFill>
              </a:rPr>
              <a:t>Dificuldades</a:t>
            </a:r>
            <a:endParaRPr>
              <a:solidFill>
                <a:srgbClr val="A456C4"/>
              </a:solidFill>
            </a:endParaRPr>
          </a:p>
        </p:txBody>
      </p:sp>
      <p:sp>
        <p:nvSpPr>
          <p:cNvPr id="713" name="Google Shape;713;p26"/>
          <p:cNvSpPr txBox="1"/>
          <p:nvPr>
            <p:ph idx="17" type="title"/>
          </p:nvPr>
        </p:nvSpPr>
        <p:spPr>
          <a:xfrm>
            <a:off x="3148019" y="2540026"/>
            <a:ext cx="875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56C4"/>
                </a:solidFill>
              </a:rPr>
              <a:t>06</a:t>
            </a:r>
            <a:endParaRPr>
              <a:solidFill>
                <a:srgbClr val="A456C4"/>
              </a:solidFill>
            </a:endParaRPr>
          </a:p>
        </p:txBody>
      </p:sp>
      <p:sp>
        <p:nvSpPr>
          <p:cNvPr id="714" name="Google Shape;714;p26"/>
          <p:cNvSpPr txBox="1"/>
          <p:nvPr>
            <p:ph idx="16" type="subTitle"/>
          </p:nvPr>
        </p:nvSpPr>
        <p:spPr>
          <a:xfrm>
            <a:off x="4598650" y="3026177"/>
            <a:ext cx="1847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45D4"/>
                </a:solidFill>
              </a:rPr>
              <a:t>Funcionalidades</a:t>
            </a:r>
            <a:endParaRPr>
              <a:solidFill>
                <a:srgbClr val="AA45D4"/>
              </a:solidFill>
            </a:endParaRPr>
          </a:p>
        </p:txBody>
      </p:sp>
      <p:sp>
        <p:nvSpPr>
          <p:cNvPr id="715" name="Google Shape;715;p26"/>
          <p:cNvSpPr txBox="1"/>
          <p:nvPr>
            <p:ph idx="17" type="title"/>
          </p:nvPr>
        </p:nvSpPr>
        <p:spPr>
          <a:xfrm>
            <a:off x="5084644" y="2540026"/>
            <a:ext cx="8754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45D4"/>
                </a:solidFill>
              </a:rPr>
              <a:t>07</a:t>
            </a:r>
            <a:endParaRPr>
              <a:solidFill>
                <a:srgbClr val="AA45D4"/>
              </a:solidFill>
            </a:endParaRPr>
          </a:p>
        </p:txBody>
      </p:sp>
      <p:sp>
        <p:nvSpPr>
          <p:cNvPr id="716" name="Google Shape;716;p26"/>
          <p:cNvSpPr txBox="1"/>
          <p:nvPr>
            <p:ph idx="1" type="subTitle"/>
          </p:nvPr>
        </p:nvSpPr>
        <p:spPr>
          <a:xfrm>
            <a:off x="978800" y="4270025"/>
            <a:ext cx="17988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Adicionais</a:t>
            </a:r>
            <a:endParaRPr/>
          </a:p>
        </p:txBody>
      </p:sp>
      <p:sp>
        <p:nvSpPr>
          <p:cNvPr id="717" name="Google Shape;717;p26"/>
          <p:cNvSpPr txBox="1"/>
          <p:nvPr>
            <p:ph idx="2" type="title"/>
          </p:nvPr>
        </p:nvSpPr>
        <p:spPr>
          <a:xfrm>
            <a:off x="1329200" y="369697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718" name="Google Shape;718;p26"/>
          <p:cNvSpPr txBox="1"/>
          <p:nvPr>
            <p:ph idx="4" type="subTitle"/>
          </p:nvPr>
        </p:nvSpPr>
        <p:spPr>
          <a:xfrm>
            <a:off x="2878025" y="4149275"/>
            <a:ext cx="1415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</a:t>
            </a:r>
            <a:endParaRPr/>
          </a:p>
        </p:txBody>
      </p:sp>
      <p:sp>
        <p:nvSpPr>
          <p:cNvPr id="719" name="Google Shape;719;p26"/>
          <p:cNvSpPr txBox="1"/>
          <p:nvPr>
            <p:ph idx="5" type="title"/>
          </p:nvPr>
        </p:nvSpPr>
        <p:spPr>
          <a:xfrm>
            <a:off x="3036725" y="369697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720" name="Google Shape;720;p26"/>
          <p:cNvSpPr txBox="1"/>
          <p:nvPr>
            <p:ph idx="7" type="subTitle"/>
          </p:nvPr>
        </p:nvSpPr>
        <p:spPr>
          <a:xfrm>
            <a:off x="4363900" y="4149263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 Futuro</a:t>
            </a:r>
            <a:endParaRPr/>
          </a:p>
        </p:txBody>
      </p:sp>
      <p:sp>
        <p:nvSpPr>
          <p:cNvPr id="721" name="Google Shape;721;p26"/>
          <p:cNvSpPr txBox="1"/>
          <p:nvPr>
            <p:ph idx="8" type="title"/>
          </p:nvPr>
        </p:nvSpPr>
        <p:spPr>
          <a:xfrm>
            <a:off x="4973400" y="369697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EQUIPA</a:t>
            </a:r>
            <a:endParaRPr/>
          </a:p>
        </p:txBody>
      </p:sp>
      <p:sp>
        <p:nvSpPr>
          <p:cNvPr id="727" name="Google Shape;727;p27"/>
          <p:cNvSpPr txBox="1"/>
          <p:nvPr>
            <p:ph idx="2" type="title"/>
          </p:nvPr>
        </p:nvSpPr>
        <p:spPr>
          <a:xfrm>
            <a:off x="166925" y="1134575"/>
            <a:ext cx="30846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André Clérigo</a:t>
            </a:r>
            <a:endParaRPr sz="1700"/>
          </a:p>
        </p:txBody>
      </p:sp>
      <p:sp>
        <p:nvSpPr>
          <p:cNvPr id="728" name="Google Shape;728;p27"/>
          <p:cNvSpPr txBox="1"/>
          <p:nvPr>
            <p:ph idx="5" type="title"/>
          </p:nvPr>
        </p:nvSpPr>
        <p:spPr>
          <a:xfrm>
            <a:off x="3591175" y="1127125"/>
            <a:ext cx="19455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Carlos Costa</a:t>
            </a:r>
            <a:endParaRPr sz="1700"/>
          </a:p>
        </p:txBody>
      </p:sp>
      <p:sp>
        <p:nvSpPr>
          <p:cNvPr id="729" name="Google Shape;729;p27"/>
          <p:cNvSpPr txBox="1"/>
          <p:nvPr>
            <p:ph idx="8" type="title"/>
          </p:nvPr>
        </p:nvSpPr>
        <p:spPr>
          <a:xfrm>
            <a:off x="5755925" y="1134575"/>
            <a:ext cx="34401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Cláudio Asensio</a:t>
            </a:r>
            <a:endParaRPr sz="1700"/>
          </a:p>
        </p:txBody>
      </p:sp>
      <p:sp>
        <p:nvSpPr>
          <p:cNvPr id="730" name="Google Shape;730;p27"/>
          <p:cNvSpPr txBox="1"/>
          <p:nvPr>
            <p:ph idx="14" type="title"/>
          </p:nvPr>
        </p:nvSpPr>
        <p:spPr>
          <a:xfrm>
            <a:off x="695275" y="2813175"/>
            <a:ext cx="19455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Edgar Sousa</a:t>
            </a:r>
            <a:endParaRPr sz="1700"/>
          </a:p>
        </p:txBody>
      </p:sp>
      <p:sp>
        <p:nvSpPr>
          <p:cNvPr id="731" name="Google Shape;731;p27"/>
          <p:cNvSpPr txBox="1"/>
          <p:nvPr>
            <p:ph idx="17" type="title"/>
          </p:nvPr>
        </p:nvSpPr>
        <p:spPr>
          <a:xfrm>
            <a:off x="3191100" y="2813175"/>
            <a:ext cx="27618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Hugo Domingos</a:t>
            </a:r>
            <a:endParaRPr sz="1700"/>
          </a:p>
        </p:txBody>
      </p:sp>
      <p:sp>
        <p:nvSpPr>
          <p:cNvPr id="732" name="Google Shape;732;p27"/>
          <p:cNvSpPr txBox="1"/>
          <p:nvPr>
            <p:ph idx="20" type="title"/>
          </p:nvPr>
        </p:nvSpPr>
        <p:spPr>
          <a:xfrm>
            <a:off x="6290525" y="2813175"/>
            <a:ext cx="2370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Tiago Marques</a:t>
            </a:r>
            <a:endParaRPr sz="1700"/>
          </a:p>
        </p:txBody>
      </p:sp>
      <p:pic>
        <p:nvPicPr>
          <p:cNvPr id="733" name="Google Shape;7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750" y="1524275"/>
            <a:ext cx="1170551" cy="117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500" y="1508125"/>
            <a:ext cx="1202850" cy="12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550" y="1508125"/>
            <a:ext cx="1202852" cy="120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750" y="3202875"/>
            <a:ext cx="1170551" cy="117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6725" y="3202875"/>
            <a:ext cx="1170550" cy="11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0700" y="3202875"/>
            <a:ext cx="1170550" cy="11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"/>
          <p:cNvSpPr txBox="1"/>
          <p:nvPr/>
        </p:nvSpPr>
        <p:spPr>
          <a:xfrm>
            <a:off x="1540800" y="4379375"/>
            <a:ext cx="606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Orientador: Prof. Hélder Zagalo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Co-orientador: Prof. Nuno Matos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 &amp; OBJETIVOS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8"/>
          <p:cNvSpPr txBox="1"/>
          <p:nvPr>
            <p:ph idx="1" type="body"/>
          </p:nvPr>
        </p:nvSpPr>
        <p:spPr>
          <a:xfrm>
            <a:off x="720000" y="1529700"/>
            <a:ext cx="4296300" cy="28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Face às dificuldades sentidas nas UCs de eletrónica, tanto por professores como por alunos, foi idealizada uma aplicação web que tem como objetivos:</a:t>
            </a:r>
            <a:br>
              <a:rPr lang="en" sz="1700">
                <a:solidFill>
                  <a:schemeClr val="lt1"/>
                </a:solidFill>
              </a:rPr>
            </a:b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" sz="1700">
                <a:solidFill>
                  <a:schemeClr val="lt1"/>
                </a:solidFill>
              </a:rPr>
              <a:t>Tornar o ensino mais apelativo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" sz="1700">
                <a:solidFill>
                  <a:schemeClr val="lt1"/>
                </a:solidFill>
              </a:rPr>
              <a:t>Ajudar tanto alunos como docentes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075" y="1671875"/>
            <a:ext cx="3679826" cy="24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9"/>
          <p:cNvSpPr txBox="1"/>
          <p:nvPr>
            <p:ph idx="1" type="body"/>
          </p:nvPr>
        </p:nvSpPr>
        <p:spPr>
          <a:xfrm>
            <a:off x="720000" y="1616700"/>
            <a:ext cx="7890600" cy="19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Inserido na UC de PECI, o nosso projeto tem como objetivo a criação de uma plataforma web interativa e didática na aprendizagem de UCs na área da eletrónica, como por exemplo a plataforma do SIACUA na área da matemática.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Complementar outras fontes de informação e conteúdo programático, como é o caso do eLearning.</a:t>
            </a:r>
            <a:endParaRPr sz="1700"/>
          </a:p>
        </p:txBody>
      </p:sp>
      <p:pic>
        <p:nvPicPr>
          <p:cNvPr id="753" name="Google Shape;7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575" y="3853825"/>
            <a:ext cx="2618174" cy="7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350" y="3798163"/>
            <a:ext cx="2618175" cy="6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760" name="Google Shape;760;p30"/>
          <p:cNvSpPr txBox="1"/>
          <p:nvPr>
            <p:ph type="title"/>
          </p:nvPr>
        </p:nvSpPr>
        <p:spPr>
          <a:xfrm>
            <a:off x="720000" y="1112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MODELO TECNOLÓGICO</a:t>
            </a:r>
            <a:endParaRPr sz="2200"/>
          </a:p>
        </p:txBody>
      </p:sp>
      <p:pic>
        <p:nvPicPr>
          <p:cNvPr id="761" name="Google Shape;7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87" y="1806550"/>
            <a:ext cx="5566025" cy="30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1"/>
          <p:cNvSpPr txBox="1"/>
          <p:nvPr>
            <p:ph idx="1" type="body"/>
          </p:nvPr>
        </p:nvSpPr>
        <p:spPr>
          <a:xfrm>
            <a:off x="669925" y="1685400"/>
            <a:ext cx="4068600" cy="3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Angular</a:t>
            </a:r>
            <a:r>
              <a:rPr lang="en" sz="1700">
                <a:solidFill>
                  <a:schemeClr val="lt1"/>
                </a:solidFill>
              </a:rPr>
              <a:t>: Serviço que corre o website e mostra o conteúdo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Django</a:t>
            </a:r>
            <a:r>
              <a:rPr lang="en" sz="1700">
                <a:solidFill>
                  <a:schemeClr val="lt1"/>
                </a:solidFill>
              </a:rPr>
              <a:t>: Sistema que processa pedidos e dados de e para a base de dados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NodeJS</a:t>
            </a:r>
            <a:r>
              <a:rPr lang="en" sz="1700">
                <a:solidFill>
                  <a:schemeClr val="lt1"/>
                </a:solidFill>
              </a:rPr>
              <a:t>: Sistema de gestão de base de dados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CircuitSolver</a:t>
            </a:r>
            <a:r>
              <a:rPr lang="en" sz="1700">
                <a:solidFill>
                  <a:schemeClr val="lt1"/>
                </a:solidFill>
              </a:rPr>
              <a:t>: Ferramenta que permite a resolução e adição rápida de um circuito na base de dados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767" name="Google Shape;767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768" name="Google Shape;768;p31"/>
          <p:cNvSpPr txBox="1"/>
          <p:nvPr>
            <p:ph type="title"/>
          </p:nvPr>
        </p:nvSpPr>
        <p:spPr>
          <a:xfrm>
            <a:off x="720000" y="1112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MODELO TECNOLÓGICO (SERVIDOR)</a:t>
            </a:r>
            <a:endParaRPr sz="2200"/>
          </a:p>
        </p:txBody>
      </p:sp>
      <p:pic>
        <p:nvPicPr>
          <p:cNvPr id="769" name="Google Shape;7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475" y="-11425"/>
            <a:ext cx="4405739" cy="5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METODOLOGIA: </a:t>
            </a:r>
            <a:r>
              <a:rPr lang="en"/>
              <a:t>DECISÃO DA ARQUITETURA</a:t>
            </a:r>
            <a:endParaRPr sz="3400"/>
          </a:p>
        </p:txBody>
      </p:sp>
      <p:pic>
        <p:nvPicPr>
          <p:cNvPr id="775" name="Google Shape;775;p32"/>
          <p:cNvPicPr preferRelativeResize="0"/>
          <p:nvPr/>
        </p:nvPicPr>
        <p:blipFill rotWithShape="1">
          <a:blip r:embed="rId3">
            <a:alphaModFix/>
          </a:blip>
          <a:srcRect b="7733" l="11286" r="12038" t="10339"/>
          <a:stretch/>
        </p:blipFill>
        <p:spPr>
          <a:xfrm>
            <a:off x="954300" y="1682029"/>
            <a:ext cx="1146501" cy="122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899" y="3290038"/>
            <a:ext cx="2197075" cy="9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3726" y="3323650"/>
            <a:ext cx="3453148" cy="92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2250" y="1721325"/>
            <a:ext cx="1146500" cy="11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7350" y="1693700"/>
            <a:ext cx="1318344" cy="114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2"/>
          <p:cNvPicPr preferRelativeResize="0"/>
          <p:nvPr/>
        </p:nvPicPr>
        <p:blipFill rotWithShape="1">
          <a:blip r:embed="rId8">
            <a:alphaModFix/>
          </a:blip>
          <a:srcRect b="12159" l="12734" r="12666" t="13424"/>
          <a:stretch/>
        </p:blipFill>
        <p:spPr>
          <a:xfrm>
            <a:off x="6284800" y="1625650"/>
            <a:ext cx="1808399" cy="125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75175" y="1625650"/>
            <a:ext cx="309524" cy="3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6175" y="1625650"/>
            <a:ext cx="309525" cy="3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7525" y="1625650"/>
            <a:ext cx="309525" cy="3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3425" y="1625650"/>
            <a:ext cx="309524" cy="3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3375" y="3166100"/>
            <a:ext cx="309524" cy="3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7050" y="3166100"/>
            <a:ext cx="309524" cy="30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METODOLOGIA: DIVISÃO DE TAREFAS</a:t>
            </a:r>
            <a:endParaRPr/>
          </a:p>
        </p:txBody>
      </p:sp>
      <p:sp>
        <p:nvSpPr>
          <p:cNvPr id="792" name="Google Shape;792;p33"/>
          <p:cNvSpPr txBox="1"/>
          <p:nvPr>
            <p:ph idx="1" type="body"/>
          </p:nvPr>
        </p:nvSpPr>
        <p:spPr>
          <a:xfrm>
            <a:off x="720000" y="1294625"/>
            <a:ext cx="77562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A divisão do trabalha realizou-se da seguinte maneira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793" name="Google Shape;793;p33"/>
          <p:cNvPicPr preferRelativeResize="0"/>
          <p:nvPr/>
        </p:nvPicPr>
        <p:blipFill rotWithShape="1">
          <a:blip r:embed="rId3">
            <a:alphaModFix/>
          </a:blip>
          <a:srcRect b="7733" l="11286" r="12038" t="10339"/>
          <a:stretch/>
        </p:blipFill>
        <p:spPr>
          <a:xfrm>
            <a:off x="705284" y="1954058"/>
            <a:ext cx="929905" cy="99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975" y="1954063"/>
            <a:ext cx="881023" cy="9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274" y="3288661"/>
            <a:ext cx="929925" cy="92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175" y="2082138"/>
            <a:ext cx="751511" cy="7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3040" y="2082138"/>
            <a:ext cx="751519" cy="73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3085" y="2082147"/>
            <a:ext cx="751513" cy="7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23130" y="2082138"/>
            <a:ext cx="751514" cy="737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6960" y="2124331"/>
            <a:ext cx="749654" cy="7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7007" y="2137619"/>
            <a:ext cx="749652" cy="7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23135" y="3384880"/>
            <a:ext cx="751513" cy="7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175" y="3384880"/>
            <a:ext cx="751511" cy="7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39525" y="3197650"/>
            <a:ext cx="993650" cy="9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17906" y="3378313"/>
            <a:ext cx="751518" cy="7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7007" y="3378325"/>
            <a:ext cx="751519" cy="7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03094" y="3384878"/>
            <a:ext cx="751516" cy="73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